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24" r:id="rId5"/>
    <p:sldId id="336" r:id="rId6"/>
    <p:sldId id="337" r:id="rId7"/>
    <p:sldId id="325" r:id="rId8"/>
    <p:sldId id="326" r:id="rId9"/>
    <p:sldId id="327" r:id="rId10"/>
    <p:sldId id="338" r:id="rId11"/>
    <p:sldId id="332" r:id="rId12"/>
    <p:sldId id="262" r:id="rId13"/>
    <p:sldId id="333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8"/>
    <p:restoredTop sz="94637"/>
  </p:normalViewPr>
  <p:slideViewPr>
    <p:cSldViewPr snapToGrid="0">
      <p:cViewPr varScale="1">
        <p:scale>
          <a:sx n="99" d="100"/>
          <a:sy n="99" d="100"/>
        </p:scale>
        <p:origin x="2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7D6A27-56C5-44EF-975E-C9D5DD870B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8D5B7D8-20A4-46F7-A69A-AF51D02DCD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C40B6C2-A8B8-489C-A49F-A1F918DEB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8B895-E116-4098-8E13-A87374A40F2A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98813BB-DB42-489B-AECF-85C2106FF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DA7F10-9FCB-405E-9686-C7241C70C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8FC0-24F6-4929-91CF-907B46547B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7281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3E85FA-9C84-4EE6-9571-8F8FC3BF5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7ED0D07-61E2-4E23-B9C9-0F75FF047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D42D33E-6362-4F9A-A4F1-45BFF5E34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8B895-E116-4098-8E13-A87374A40F2A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CD79C74-00C6-4E97-883B-BF6E6808B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D0A4BDF-BBA1-4285-9ED3-7749DE753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8FC0-24F6-4929-91CF-907B46547B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4768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9BA5897-7844-4F4D-9FA3-B441390863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3A17D36-96CC-488D-B034-BE93935B48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3D447AE-B4CF-4C96-9357-01FEB0C57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8B895-E116-4098-8E13-A87374A40F2A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42AD4FC-1A06-4BC8-90FC-79C34CEF0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CFF8126-5B96-4536-A9FC-D0DEBF285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8FC0-24F6-4929-91CF-907B46547B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7608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E36715-CCE1-4782-A7E1-428E0327D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5E230C-C335-4F27-9E1D-6062551BB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C3C9951-5026-4DFA-8A71-F891A1BBD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8B895-E116-4098-8E13-A87374A40F2A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C65DFDB-F93E-4173-B1D7-0F2E5B6F6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F85714F-2A7B-4D7D-A1FD-F62B9CF1F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8FC0-24F6-4929-91CF-907B46547B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188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F5B40A-F4B6-42AA-8AC6-605CBEF52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215B26B-808E-434D-AF6E-907E5DFA6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0D2071-E917-4164-9492-F873291E0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8B895-E116-4098-8E13-A87374A40F2A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74727C1-4AEE-422E-AA4D-04B90F4BD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1D0AE9-2988-4038-A1BC-8A634B7BF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8FC0-24F6-4929-91CF-907B46547B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5480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257CFB-8AEF-410C-8AC4-F1CAEE8C2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69B422-DD48-4596-B64A-BA44188A95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F5883B7-9BD0-4376-A17B-767171D56C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FF31B06-3090-4C94-988B-E33952FF8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8B895-E116-4098-8E13-A87374A40F2A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075736D-8714-4E4B-B78A-5CB7BE388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A858381-9493-4706-AC1E-18D8C9CEF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8FC0-24F6-4929-91CF-907B46547B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216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DBA3E5-E936-4D35-9411-6ECC3F101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6B0E146-9119-42AE-9887-11FA298827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4AA3B1D-92A4-4A57-AFA7-039AA3BBD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A7CBFFB-6A8D-4B4C-B812-0AFE807C71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5E324DE-149B-4E3F-AE15-93E49024E3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09F5177-F609-426C-AC1D-028A3B30A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8B895-E116-4098-8E13-A87374A40F2A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5989586-4ED6-440D-A462-B48DDFD6D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778D26A-6534-4F44-9952-E5DF8D4FC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8FC0-24F6-4929-91CF-907B46547B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2950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72AAE8-366A-4311-B126-317F4C726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9943437-253A-480D-8A5F-A8F1F7DF1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8B895-E116-4098-8E13-A87374A40F2A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F2CA9EC-4986-4A4D-B480-A13F04408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37D06F2-BA3F-4E04-9914-C74A24965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8FC0-24F6-4929-91CF-907B46547B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1082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B728BB6-CCB1-4DAA-BCF1-F134ACB67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8B895-E116-4098-8E13-A87374A40F2A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916FE47-17A5-472E-A211-B3A99FF76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76F76BC-AF99-4ADD-B1B0-C6A6BA95A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8FC0-24F6-4929-91CF-907B46547B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5602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A459E6-C19E-486F-9B77-DA5085142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007DABB-9988-4B63-89E1-A6D08E6C5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3442C95-5B1E-4047-B583-21E9228EF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9EC4265-D64E-43BF-BE04-A0C55CB0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8B895-E116-4098-8E13-A87374A40F2A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0D5EB03-EF70-462E-AA62-C4D544650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8392EBA-15D8-4374-9D16-440B16B11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8FC0-24F6-4929-91CF-907B46547B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7801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7BB565-4B1D-4020-8290-CF5250024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7F95A40-9C3F-4A50-88BF-89C45ED931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4A0708F-896E-47B7-87AB-DE53CD53E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7F92CCB-A8FD-4402-A18A-30C25EB56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8B895-E116-4098-8E13-A87374A40F2A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D3FBABE-EFCF-474E-B5B7-27BC449B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95D284B-806B-4EA8-8145-D5EF11A29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8FC0-24F6-4929-91CF-907B46547B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096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A86880D-3F69-4DF3-8EC6-0DF3B5AA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2CEC655-2D4A-4B4A-9275-CFC9CE98D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9682C3F-1B58-44BF-AFF5-D66AED5B77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8B895-E116-4098-8E13-A87374A40F2A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AA2F78-1810-4654-AA25-529A44B4BA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D74995A-C3A4-42DE-9276-BA1D5ED177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58FC0-24F6-4929-91CF-907B46547B4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624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arboportaal.nl/campagnes/keuzedeel-verdieping-blijvend-fit-veilig-en-gezond-werke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rboportaal.nl/onderwerpe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50CA923-45CE-41C4-A634-019B909F56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ARBO &amp; Brandveiligheid</a:t>
            </a:r>
          </a:p>
        </p:txBody>
      </p:sp>
      <p:sp>
        <p:nvSpPr>
          <p:cNvPr id="5" name="Ondertitel 4">
            <a:extLst>
              <a:ext uri="{FF2B5EF4-FFF2-40B4-BE49-F238E27FC236}">
                <a16:creationId xmlns:a16="http://schemas.microsoft.com/office/drawing/2014/main" id="{6A106B30-BDF5-4C09-95A9-339A981E0A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Opdracht</a:t>
            </a:r>
          </a:p>
        </p:txBody>
      </p:sp>
    </p:spTree>
    <p:extLst>
      <p:ext uri="{BB962C8B-B14F-4D97-AF65-F5344CB8AC3E}">
        <p14:creationId xmlns:p14="http://schemas.microsoft.com/office/powerpoint/2010/main" val="2376592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A3D0F4-DE8D-4031-895E-B2760F8B2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Verantwoording stand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8E57F3B-BCC7-4713-BD5E-EDFFE10F8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Als groep leveren jullie één verantwoording voor de opbouw én indeling en inrichting van de stand op. </a:t>
            </a:r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r>
              <a:rPr lang="nl-NL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73891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F129BA2F-7706-4469-83FC-E60EAF2DAE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6346" y="240962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nl-NL"/>
              <a:t>Wat is belangrijk t.a.v. ARBO &amp; (brand)veiligheid bij het ontwerpen en uitvoeren van de beursvloer en de stand?</a:t>
            </a:r>
          </a:p>
        </p:txBody>
      </p:sp>
    </p:spTree>
    <p:extLst>
      <p:ext uri="{BB962C8B-B14F-4D97-AF65-F5344CB8AC3E}">
        <p14:creationId xmlns:p14="http://schemas.microsoft.com/office/powerpoint/2010/main" val="4144635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7CFA96A5-003E-40E0-BC68-3868D1474B5F}"/>
              </a:ext>
            </a:extLst>
          </p:cNvPr>
          <p:cNvSpPr txBox="1"/>
          <p:nvPr/>
        </p:nvSpPr>
        <p:spPr>
          <a:xfrm>
            <a:off x="4905375" y="2552700"/>
            <a:ext cx="282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/>
              <a:t>Brainstorm</a:t>
            </a:r>
          </a:p>
        </p:txBody>
      </p:sp>
    </p:spTree>
    <p:extLst>
      <p:ext uri="{BB962C8B-B14F-4D97-AF65-F5344CB8AC3E}">
        <p14:creationId xmlns:p14="http://schemas.microsoft.com/office/powerpoint/2010/main" val="3682813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F1E8084-1D26-4E31-B69C-EE2E717C8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ARBO &amp; Brandveiligheid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D724BC62-EC90-4478-BE4C-D0A5ABE8F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/>
              <a:t>In deze opdracht bekijk je ARBO &amp; Brandveiligheid vanuit:</a:t>
            </a:r>
          </a:p>
          <a:p>
            <a:pPr marL="0" indent="0">
              <a:buNone/>
            </a:pPr>
            <a:r>
              <a:rPr lang="nl-NL"/>
              <a:t>1. Klas: </a:t>
            </a:r>
          </a:p>
          <a:p>
            <a:r>
              <a:rPr lang="nl-NL"/>
              <a:t>Het totale plan voor de beursvloer.</a:t>
            </a:r>
            <a:endParaRPr lang="nl-NL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>
                <a:sym typeface="Wingdings" panose="05000000000000000000" pitchFamily="2" charset="2"/>
              </a:rPr>
              <a:t>2. Groep:</a:t>
            </a:r>
            <a:endParaRPr lang="nl-NL"/>
          </a:p>
          <a:p>
            <a:r>
              <a:rPr lang="nl-NL"/>
              <a:t>De eisen en randvoorwaarden aan de stand voor ARBO &amp; Brandveiligheid</a:t>
            </a:r>
          </a:p>
          <a:p>
            <a:r>
              <a:rPr lang="nl-NL"/>
              <a:t>Het proces van uitvoeren van de stand vanuit ARBO</a:t>
            </a:r>
          </a:p>
          <a:p>
            <a:r>
              <a:rPr lang="nl-NL"/>
              <a:t>Het zorgen voor een veilige inrichting en indeling van de stand vanuit ARBO. </a:t>
            </a:r>
          </a:p>
        </p:txBody>
      </p:sp>
    </p:spTree>
    <p:extLst>
      <p:ext uri="{BB962C8B-B14F-4D97-AF65-F5344CB8AC3E}">
        <p14:creationId xmlns:p14="http://schemas.microsoft.com/office/powerpoint/2010/main" val="3261972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723475D3-732A-444B-9189-5DC3C13F7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Opdracht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2602A50E-582E-4FED-B164-C48350B3B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/>
              <a:t>Werk per groep een verantwoording uit voor ARBO &amp; Brandveiligheid van de opbouw/indeling van de stand. </a:t>
            </a:r>
          </a:p>
          <a:p>
            <a:endParaRPr lang="nl-NL" dirty="0"/>
          </a:p>
          <a:p>
            <a:r>
              <a:rPr lang="nl-NL" dirty="0"/>
              <a:t>Raadpleeg voor deze opdracht verschillende bronnen/ refereer naar de bronnen in de uitwerking. 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Opbrengst: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nl-NL" dirty="0">
                <a:sym typeface="Wingdings" panose="05000000000000000000" pitchFamily="2" charset="2"/>
              </a:rPr>
              <a:t>Verantwoording ARBO Stand  In Word</a:t>
            </a:r>
          </a:p>
          <a:p>
            <a:pPr>
              <a:buFont typeface="Wingdings" panose="05000000000000000000" pitchFamily="2" charset="2"/>
              <a:buChar char="à"/>
            </a:pP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b="1" dirty="0">
                <a:sym typeface="Wingdings" panose="05000000000000000000" pitchFamily="2" charset="2"/>
              </a:rPr>
              <a:t>Deadline: maandag 26-09-2022</a:t>
            </a:r>
            <a:endParaRPr lang="nl-NL" b="1" dirty="0"/>
          </a:p>
          <a:p>
            <a:endParaRPr lang="nl-NL" dirty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80431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F949F8-3C00-49F6-A5F0-2E9B85343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7019"/>
          </a:xfrm>
        </p:spPr>
        <p:txBody>
          <a:bodyPr/>
          <a:lstStyle/>
          <a:p>
            <a:r>
              <a:rPr lang="nl-NL"/>
              <a:t>Over ARBO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00C2F9E-9F1F-4695-9005-22E1D3268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191" y="1453947"/>
            <a:ext cx="10515600" cy="5038927"/>
          </a:xfrm>
        </p:spPr>
        <p:txBody>
          <a:bodyPr>
            <a:normAutofit/>
          </a:bodyPr>
          <a:lstStyle/>
          <a:p>
            <a:r>
              <a:rPr lang="nl-NL"/>
              <a:t>Als medewerker heb je rechten en plichten als het gaat om een veilige werkplek. Dit is in Nederland in verschillende wetten uitgewerkt, de belangrijkste hiertoe is de Arbeidsomstandighedenwet (Arbowet). </a:t>
            </a:r>
          </a:p>
          <a:p>
            <a:r>
              <a:rPr lang="nl-NL"/>
              <a:t> Arbowet (veiligheid, gezondheid en welzijn op werkvloer)</a:t>
            </a:r>
          </a:p>
          <a:p>
            <a:endParaRPr lang="nl-NL"/>
          </a:p>
          <a:p>
            <a:endParaRPr lang="nl-NL"/>
          </a:p>
          <a:p>
            <a:endParaRPr lang="nl-NL"/>
          </a:p>
          <a:p>
            <a:endParaRPr lang="nl-NL"/>
          </a:p>
          <a:p>
            <a:r>
              <a:rPr lang="nl-NL">
                <a:hlinkClick r:id="rId2"/>
              </a:rPr>
              <a:t>https://www.arboportaal.nl/campagnes/keuzedeel-verdieping-blijvend-fit-veilig-en-gezond-werken</a:t>
            </a:r>
            <a:r>
              <a:rPr lang="nl-NL"/>
              <a:t> </a:t>
            </a:r>
          </a:p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endParaRPr lang="nl-NL">
              <a:hlinkClick r:id="rId2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E2C551E-B488-4C75-941E-6E46D8BE86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7813" y="3429000"/>
            <a:ext cx="7734596" cy="173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063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A0827-BC5F-42EC-9852-A746D0909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Verdiep je in de volgende onderwerpen: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D4F860-775A-43DA-8AC5-09C65A826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Ergonomie</a:t>
            </a:r>
          </a:p>
          <a:p>
            <a:r>
              <a:rPr lang="nl-NL" dirty="0"/>
              <a:t>Brandveiligheid</a:t>
            </a:r>
          </a:p>
          <a:p>
            <a:r>
              <a:rPr lang="nl-NL" dirty="0"/>
              <a:t>Vluchtroutes en toegankelijkheid</a:t>
            </a:r>
          </a:p>
          <a:p>
            <a:endParaRPr lang="nl-NL" dirty="0"/>
          </a:p>
          <a:p>
            <a:r>
              <a:rPr lang="nl-NL" dirty="0"/>
              <a:t>Noteer alles wat belangrijk is voor het ontwerpen van een stand en de beursvloer.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Bron: </a:t>
            </a:r>
            <a:r>
              <a:rPr lang="nl-NL" dirty="0">
                <a:hlinkClick r:id="rId2"/>
              </a:rPr>
              <a:t>https://www.arboportaal.nl/onderwerpen</a:t>
            </a:r>
            <a:r>
              <a:rPr lang="nl-NL" dirty="0"/>
              <a:t> </a:t>
            </a:r>
          </a:p>
          <a:p>
            <a:pPr marL="0" indent="0">
              <a:buNone/>
            </a:pPr>
            <a:r>
              <a:rPr lang="nl-NL" dirty="0"/>
              <a:t>Bundel VBW </a:t>
            </a:r>
            <a:r>
              <a:rPr lang="nl-NL" dirty="0">
                <a:sym typeface="Wingdings" panose="05000000000000000000" pitchFamily="2" charset="2"/>
              </a:rPr>
              <a:t> Wikiwijs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6629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B22F6E-3F24-491A-BADF-DC5825BE7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Verantwoording Beursvloer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A2A21F-D0A0-4D27-811E-1F39ABFB3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Verwerk de antwoorden van de expert in de tekst.</a:t>
            </a:r>
          </a:p>
          <a:p>
            <a:r>
              <a:rPr lang="nl-NL"/>
              <a:t>Vanuit iedere groep één vertegenwoordiger</a:t>
            </a:r>
          </a:p>
          <a:p>
            <a:r>
              <a:rPr lang="nl-NL"/>
              <a:t>Gezamenlijk leveren jullie één verantwoording op.</a:t>
            </a:r>
          </a:p>
          <a:p>
            <a:endParaRPr lang="nl-NL"/>
          </a:p>
          <a:p>
            <a:endParaRPr lang="nl-NL"/>
          </a:p>
          <a:p>
            <a:pPr marL="0" indent="0">
              <a:buNone/>
            </a:pPr>
            <a:r>
              <a:rPr lang="nl-NL"/>
              <a:t>Deadline: 3 december 17.00 uur</a:t>
            </a:r>
          </a:p>
        </p:txBody>
      </p:sp>
    </p:spTree>
    <p:extLst>
      <p:ext uri="{BB962C8B-B14F-4D97-AF65-F5344CB8AC3E}">
        <p14:creationId xmlns:p14="http://schemas.microsoft.com/office/powerpoint/2010/main" val="4221101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F5FC95-00D7-43E1-9626-F8D906E66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Formuleer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875B4A0-297E-41CF-BEB9-7ED3207AE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Als groep de visie op ARBO &amp; brandveiligheid op de beursvloer</a:t>
            </a:r>
          </a:p>
          <a:p>
            <a:r>
              <a:rPr lang="nl-NL"/>
              <a:t>Een visie op ARBO en veiligheid in de stand. </a:t>
            </a:r>
          </a:p>
          <a:p>
            <a:r>
              <a:rPr lang="nl-NL"/>
              <a:t>Een checklist voor de uitvoering van de stand t.a.v. Ergonomie. </a:t>
            </a:r>
          </a:p>
        </p:txBody>
      </p:sp>
    </p:spTree>
    <p:extLst>
      <p:ext uri="{BB962C8B-B14F-4D97-AF65-F5344CB8AC3E}">
        <p14:creationId xmlns:p14="http://schemas.microsoft.com/office/powerpoint/2010/main" val="268033164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1B007C67F9A847839FCBD3555DADE1" ma:contentTypeVersion="12" ma:contentTypeDescription="Een nieuw document maken." ma:contentTypeScope="" ma:versionID="519d19f3568dd652880d85dce57e81dc">
  <xsd:schema xmlns:xsd="http://www.w3.org/2001/XMLSchema" xmlns:xs="http://www.w3.org/2001/XMLSchema" xmlns:p="http://schemas.microsoft.com/office/2006/metadata/properties" xmlns:ns2="5a7baa64-63c8-4e50-b88d-0a2b46a4dc7e" xmlns:ns3="90dad8e8-e9f4-4bab-8d98-c1dd60a18116" targetNamespace="http://schemas.microsoft.com/office/2006/metadata/properties" ma:root="true" ma:fieldsID="65c9ec1116b8c21e402f7a465d1ecba5" ns2:_="" ns3:_="">
    <xsd:import namespace="5a7baa64-63c8-4e50-b88d-0a2b46a4dc7e"/>
    <xsd:import namespace="90dad8e8-e9f4-4bab-8d98-c1dd60a181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7baa64-63c8-4e50-b88d-0a2b46a4dc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dad8e8-e9f4-4bab-8d98-c1dd60a1811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F7EB7B-6133-4A9E-A2B3-FAE25F125CA2}">
  <ds:schemaRefs>
    <ds:schemaRef ds:uri="5a7baa64-63c8-4e50-b88d-0a2b46a4dc7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90dad8e8-e9f4-4bab-8d98-c1dd60a1811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AC69687-1CB4-4E88-B07C-79E51F7B01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7baa64-63c8-4e50-b88d-0a2b46a4dc7e"/>
    <ds:schemaRef ds:uri="90dad8e8-e9f4-4bab-8d98-c1dd60a181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EE84767-8931-40F8-BAB2-99A18BC4DDB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329</Words>
  <Application>Microsoft Macintosh PowerPoint</Application>
  <PresentationFormat>Breedbeeld</PresentationFormat>
  <Paragraphs>55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Kantoorthema</vt:lpstr>
      <vt:lpstr>ARBO &amp; Brandveiligheid</vt:lpstr>
      <vt:lpstr>Wat is belangrijk t.a.v. ARBO &amp; (brand)veiligheid bij het ontwerpen en uitvoeren van de beursvloer en de stand?</vt:lpstr>
      <vt:lpstr>PowerPoint-presentatie</vt:lpstr>
      <vt:lpstr>ARBO &amp; Brandveiligheid</vt:lpstr>
      <vt:lpstr>Opdracht</vt:lpstr>
      <vt:lpstr>Over ARBO</vt:lpstr>
      <vt:lpstr>Verdiep je in de volgende onderwerpen:</vt:lpstr>
      <vt:lpstr>Verantwoording Beursvloer</vt:lpstr>
      <vt:lpstr>Formuleer</vt:lpstr>
      <vt:lpstr>Verantwoording stand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Beursvloer</dc:title>
  <dc:creator>Ruud Teutelink</dc:creator>
  <cp:lastModifiedBy>Inge van Steen</cp:lastModifiedBy>
  <cp:revision>3</cp:revision>
  <dcterms:created xsi:type="dcterms:W3CDTF">2020-11-18T06:50:05Z</dcterms:created>
  <dcterms:modified xsi:type="dcterms:W3CDTF">2022-09-19T06:30:09Z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0x0101001F1B007C67F9A847839FCBD3555DADE1</vt:lpwstr>
  </property>
</Properties>
</file>